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5" r:id="rId10"/>
    <p:sldId id="263" r:id="rId11"/>
    <p:sldId id="270" r:id="rId12"/>
    <p:sldId id="266" r:id="rId13"/>
    <p:sldId id="264" r:id="rId14"/>
    <p:sldId id="267" r:id="rId15"/>
    <p:sldId id="271" r:id="rId16"/>
    <p:sldId id="269" r:id="rId17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291"/>
    <a:srgbClr val="27F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F68A0-FF14-4B6C-A24A-81236A92EE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0325-17FA-42ED-A513-A40DE0F7BAFE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0074C-77FD-403D-91C4-BC39A625FE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0074C-77FD-403D-91C4-BC39A625FE1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0074C-77FD-403D-91C4-BC39A625FE1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1BC694-1254-478A-AC2E-161CF1A8F4D0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91D941-1BF2-43F5-AB5F-4FF1403754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rmfs\users\Johnsonk\7017-4\TRENCHLESS\Silver%20Lake%20PipeLink_Final.wmv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696200" cy="3733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Metropolitan Council Environmental Services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Minnesota Forum on Trenchless Technology</a:t>
            </a:r>
            <a:br>
              <a:rPr lang="en-US" sz="3600" dirty="0" smtClean="0"/>
            </a:br>
            <a:r>
              <a:rPr lang="en-US" sz="3600" dirty="0" smtClean="0"/>
              <a:t>Bloomington, MN</a:t>
            </a:r>
            <a:br>
              <a:rPr lang="en-US" sz="3600" dirty="0" smtClean="0"/>
            </a:br>
            <a:r>
              <a:rPr lang="en-US" sz="3600" dirty="0" smtClean="0"/>
              <a:t>April 20, 2011</a:t>
            </a:r>
            <a:endParaRPr lang="en-US" sz="3600" dirty="0"/>
          </a:p>
        </p:txBody>
      </p:sp>
      <p:pic>
        <p:nvPicPr>
          <p:cNvPr id="4" name="Picture 3" descr="MCLogo_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71842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lver Lake PipeLink_Fina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362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Eight minute movie showing installation of Link Sealer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se-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8007927" cy="5181600"/>
          </a:xfrm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4381500" y="4305300"/>
            <a:ext cx="457200" cy="228600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Point Star 5"/>
          <p:cNvSpPr/>
          <p:nvPr/>
        </p:nvSpPr>
        <p:spPr>
          <a:xfrm>
            <a:off x="4724400" y="4648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Before</a:t>
            </a:r>
            <a:br>
              <a:rPr lang="en-US" sz="4000" dirty="0" smtClean="0"/>
            </a:br>
            <a:r>
              <a:rPr lang="en-US" sz="4000" dirty="0" smtClean="0"/>
              <a:t>MH 12 7 :  5’ downstream</a:t>
            </a:r>
            <a:endParaRPr lang="en-US" sz="4000" dirty="0"/>
          </a:p>
        </p:txBody>
      </p:sp>
      <p:pic>
        <p:nvPicPr>
          <p:cNvPr id="4" name="Content Placeholder 3" descr="No Naming Filter D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31073" y="2035797"/>
            <a:ext cx="3862733" cy="28860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After</a:t>
            </a:r>
            <a:br>
              <a:rPr lang="en-US" sz="4000" dirty="0" smtClean="0"/>
            </a:br>
            <a:r>
              <a:rPr lang="en-US" sz="4000" dirty="0" smtClean="0"/>
              <a:t>MH 12 7 :  5’ downstream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MH 12 7 : All locks fully engaged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638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Available in sizes 6” -54”</a:t>
            </a:r>
            <a:br>
              <a:rPr lang="en-US" sz="3600" dirty="0" smtClean="0"/>
            </a:br>
            <a:r>
              <a:rPr lang="en-US" sz="3600" dirty="0" smtClean="0"/>
              <a:t>	- www.linkpipe.com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5" t="18409" r="40626" b="6944"/>
          <a:stretch>
            <a:fillRect/>
          </a:stretch>
        </p:blipFill>
        <p:spPr bwMode="auto">
          <a:xfrm>
            <a:off x="1752600" y="2438400"/>
            <a:ext cx="5410200" cy="415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72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Spot Repair of 12” RCP</a:t>
            </a:r>
            <a:br>
              <a:rPr lang="en-US" sz="4400" dirty="0" smtClean="0"/>
            </a:br>
            <a:r>
              <a:rPr lang="en-US" sz="4400" dirty="0" smtClean="0"/>
              <a:t>using </a:t>
            </a:r>
            <a:br>
              <a:rPr lang="en-US" sz="4400" dirty="0" smtClean="0"/>
            </a:br>
            <a:r>
              <a:rPr lang="en-US" sz="4400" dirty="0" smtClean="0"/>
              <a:t>Link-pipe® Sewer Sealer™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Shorewood, MN</a:t>
            </a:r>
            <a:br>
              <a:rPr lang="en-US" sz="4400" dirty="0" smtClean="0"/>
            </a:br>
            <a:r>
              <a:rPr lang="en-US" sz="4400" dirty="0" smtClean="0"/>
              <a:t>March 4, 2011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704088"/>
          </a:xfrm>
        </p:spPr>
        <p:txBody>
          <a:bodyPr>
            <a:noAutofit/>
          </a:bodyPr>
          <a:lstStyle/>
          <a:p>
            <a:r>
              <a:rPr lang="en-US" sz="4400" dirty="0" smtClean="0"/>
              <a:t>Location</a:t>
            </a:r>
            <a:endParaRPr lang="en-US" sz="4400" dirty="0"/>
          </a:p>
        </p:txBody>
      </p:sp>
      <p:pic>
        <p:nvPicPr>
          <p:cNvPr id="4" name="Content Placeholder 3" descr="Interceptor_Inspection_Mapp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256" y="1676401"/>
            <a:ext cx="7906544" cy="511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ose-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714508" cy="5638800"/>
          </a:xfrm>
        </p:spPr>
      </p:pic>
      <p:cxnSp>
        <p:nvCxnSpPr>
          <p:cNvPr id="8" name="Straight Arrow Connector 7"/>
          <p:cNvCxnSpPr/>
          <p:nvPr/>
        </p:nvCxnSpPr>
        <p:spPr>
          <a:xfrm rot="10800000">
            <a:off x="5181600" y="3124200"/>
            <a:ext cx="457200" cy="1588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5905500" y="2247900"/>
            <a:ext cx="457200" cy="228600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953000" y="3505200"/>
            <a:ext cx="533400" cy="1588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343400" y="4648200"/>
            <a:ext cx="609600" cy="1588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505200" y="5943600"/>
            <a:ext cx="457200" cy="1588"/>
          </a:xfrm>
          <a:prstGeom prst="straightConnector1">
            <a:avLst/>
          </a:prstGeom>
          <a:ln w="25400">
            <a:solidFill>
              <a:srgbClr val="27F5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324600" y="1981200"/>
            <a:ext cx="457200" cy="1588"/>
          </a:xfrm>
          <a:prstGeom prst="straightConnector1">
            <a:avLst/>
          </a:prstGeom>
          <a:ln w="25400">
            <a:solidFill>
              <a:srgbClr val="27F5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6248400" y="2590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27500" t="34509" r="13454" b="9635"/>
          <a:stretch>
            <a:fillRect/>
          </a:stretch>
        </p:blipFill>
        <p:spPr bwMode="auto">
          <a:xfrm>
            <a:off x="457200" y="1676400"/>
            <a:ext cx="8001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038600" y="4343400"/>
            <a:ext cx="838200" cy="228600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33600" y="2209800"/>
            <a:ext cx="838200" cy="228600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4419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0291"/>
                </a:solidFill>
                <a:latin typeface="Times New Roman" pitchFamily="18" charset="0"/>
                <a:cs typeface="Times New Roman" pitchFamily="18" charset="0"/>
              </a:rPr>
              <a:t>MH 12 2</a:t>
            </a:r>
            <a:endParaRPr lang="en-US" dirty="0">
              <a:solidFill>
                <a:srgbClr val="9802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81600" y="5867400"/>
            <a:ext cx="838200" cy="228600"/>
          </a:xfrm>
          <a:prstGeom prst="straightConnector1">
            <a:avLst/>
          </a:prstGeom>
          <a:ln w="25400">
            <a:solidFill>
              <a:srgbClr val="9802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5943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0291"/>
                </a:solidFill>
                <a:latin typeface="Times New Roman" pitchFamily="18" charset="0"/>
                <a:cs typeface="Times New Roman" pitchFamily="18" charset="0"/>
              </a:rPr>
              <a:t>MH 12 1</a:t>
            </a:r>
            <a:endParaRPr lang="en-US" dirty="0">
              <a:solidFill>
                <a:srgbClr val="9802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098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80291"/>
                </a:solidFill>
                <a:latin typeface="Times New Roman" pitchFamily="18" charset="0"/>
                <a:cs typeface="Times New Roman" pitchFamily="18" charset="0"/>
              </a:rPr>
              <a:t>MH 12 3 </a:t>
            </a:r>
            <a:endParaRPr lang="en-US" dirty="0">
              <a:solidFill>
                <a:srgbClr val="98029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 Issues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Only access on north end of lake through 20’ easement</a:t>
            </a:r>
          </a:p>
          <a:p>
            <a:pPr lvl="1"/>
            <a:r>
              <a:rPr lang="en-US" dirty="0" smtClean="0"/>
              <a:t>Had to build an “ice road” </a:t>
            </a:r>
          </a:p>
          <a:p>
            <a:pPr lvl="1"/>
            <a:r>
              <a:rPr lang="en-US" dirty="0" smtClean="0"/>
              <a:t>Used snow blowers to remove snow from surface</a:t>
            </a:r>
          </a:p>
          <a:p>
            <a:pPr lvl="1"/>
            <a:r>
              <a:rPr lang="en-US" dirty="0" smtClean="0"/>
              <a:t>Allowed to freeze</a:t>
            </a:r>
          </a:p>
          <a:p>
            <a:pPr lvl="1"/>
            <a:r>
              <a:rPr lang="en-US" dirty="0" smtClean="0"/>
              <a:t>MH’s in area of bulrushes </a:t>
            </a:r>
          </a:p>
          <a:p>
            <a:pPr lvl="1"/>
            <a:r>
              <a:rPr lang="en-US" dirty="0" smtClean="0"/>
              <a:t>Still could not safety drive heavy equipment to sites.</a:t>
            </a:r>
          </a:p>
          <a:p>
            <a:pPr lvl="1"/>
            <a:r>
              <a:rPr lang="en-US" dirty="0" smtClean="0"/>
              <a:t>Used 6X6 Polaris ATV to move people and equipment.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2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5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105</Words>
  <Application>Microsoft Office PowerPoint</Application>
  <PresentationFormat>Letter Paper (8.5x11 in)</PresentationFormat>
  <Paragraphs>23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Metropolitan Council Environmental Services Minnesota Forum on Trenchless Technology Bloomington, MN April 20, 2011</vt:lpstr>
      <vt:lpstr>Spot Repair of 12” RCP using  Link-pipe® Sewer Sealer™   Shorewood, MN March 4, 2011</vt:lpstr>
      <vt:lpstr>Location</vt:lpstr>
      <vt:lpstr>Slide 4</vt:lpstr>
      <vt:lpstr>Slide 5</vt:lpstr>
      <vt:lpstr> Access Issues :</vt:lpstr>
      <vt:lpstr>Slide 7</vt:lpstr>
      <vt:lpstr>Slide 8</vt:lpstr>
      <vt:lpstr>Slide 9</vt:lpstr>
      <vt:lpstr>Slide 10</vt:lpstr>
      <vt:lpstr>Slide 11</vt:lpstr>
      <vt:lpstr>Before MH 12 7 :  5’ downstream</vt:lpstr>
      <vt:lpstr>After MH 12 7 :  5’ downstream</vt:lpstr>
      <vt:lpstr>MH 12 7 : All locks fully engaged</vt:lpstr>
      <vt:lpstr>Available in sizes 6” -54”  - www.linkpipe.com</vt:lpstr>
      <vt:lpstr>Questions ?</vt:lpstr>
    </vt:vector>
  </TitlesOfParts>
  <Company>Metropolitan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</dc:title>
  <dc:creator>Johnsonk</dc:creator>
  <cp:lastModifiedBy>Johnsonk</cp:lastModifiedBy>
  <cp:revision>39</cp:revision>
  <dcterms:created xsi:type="dcterms:W3CDTF">2011-03-17T15:25:55Z</dcterms:created>
  <dcterms:modified xsi:type="dcterms:W3CDTF">2011-04-08T18:48:38Z</dcterms:modified>
</cp:coreProperties>
</file>